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notesMaster" Target="notesMasters/notesMaster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slide" Target="slides/slide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lvl="4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lvl="5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lvl="6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lvl="7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lvl="8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Relationship Id="rId3" Type="http://schemas.openxmlformats.org/officeDocument/2006/relationships/image" Target="../media/image00.jpg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5.jp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/>
        </p:nvSpPr>
        <p:spPr>
          <a:xfrm>
            <a:off x="5661300" y="3095300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